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Nuni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Maven Pro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italic.fntdata"/><Relationship Id="rId47" Type="http://schemas.openxmlformats.org/officeDocument/2006/relationships/font" Target="fonts/Nunito-bold.fntdata"/><Relationship Id="rId49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59" Type="http://schemas.openxmlformats.org/officeDocument/2006/relationships/font" Target="fonts/MavenPro-bold.fntdata"/><Relationship Id="rId14" Type="http://schemas.openxmlformats.org/officeDocument/2006/relationships/slide" Target="slides/slide9.xml"/><Relationship Id="rId58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bdebce59a_9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bdebce59a_9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bdebce59a_9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bdebce59a_9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bdebce59a_9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bdebce59a_9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bdebce59a_9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bdebce59a_9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bdebce59a_9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bdebce59a_9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debce59a_9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debce59a_9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debce59a_9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debce59a_9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bdebce59a_9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bdebce59a_9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bdebce59a_9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bdebce59a_9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bdebce59a_9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bdebce59a_9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debce59a_9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debce59a_9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bdebce59a_9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bdebce59a_9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bdebce59a_9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bdebce59a_9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bdebce59a_9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bdebce59a_9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bdebce59a_9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bdebce59a_9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bdebce59a_9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bdebce59a_9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bdebce59a_9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bdebce59a_9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bdebce59a_9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bdebce59a_9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bdebce59a_9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bdebce59a_9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bdebce59a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bdebce59a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bdebce59a_5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bdebce59a_5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bdebce59a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bdebce59a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bdebce59a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bdebce59a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bdebce59a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bdebce59a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bdebce59a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bdebce59a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bdebce59a_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bdebce59a_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bdebce59a_9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bdebce59a_9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bdebce59a_9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bdebce59a_9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bdebce59a_9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bdebce59a_9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bdebce59a_9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bdebce59a_9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bdebce59a_9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bdebce59a_9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48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6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3.jpg"/><Relationship Id="rId5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Development: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“The Hunt”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game developed using Unity Engine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75" y="124300"/>
            <a:ext cx="31813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50" y="1321000"/>
            <a:ext cx="3200400" cy="33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801025"/>
            <a:ext cx="4347448" cy="320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50" y="321050"/>
            <a:ext cx="31813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38" y="1402363"/>
            <a:ext cx="2983263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125" y="1503400"/>
            <a:ext cx="4848374" cy="28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75" y="152400"/>
            <a:ext cx="3276450" cy="12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75" y="1106150"/>
            <a:ext cx="3211600" cy="30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025" y="651438"/>
            <a:ext cx="5000626" cy="384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813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875" y="489700"/>
            <a:ext cx="5495926" cy="309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64475"/>
            <a:ext cx="250949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425"/>
            <a:ext cx="9144000" cy="39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/>
        </p:nvSpPr>
        <p:spPr>
          <a:xfrm>
            <a:off x="154575" y="4328400"/>
            <a:ext cx="80808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Lato"/>
                <a:ea typeface="Lato"/>
                <a:cs typeface="Lato"/>
                <a:sym typeface="Lato"/>
              </a:rPr>
              <a:t>Level 1 Top View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25" y="110250"/>
            <a:ext cx="3095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63" y="1290700"/>
            <a:ext cx="3086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425" y="0"/>
            <a:ext cx="5591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27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10109"/>
            <a:ext cx="8839198" cy="330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/>
        </p:nvSpPr>
        <p:spPr>
          <a:xfrm>
            <a:off x="1166425" y="618325"/>
            <a:ext cx="69564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Lato"/>
                <a:ea typeface="Lato"/>
                <a:cs typeface="Lato"/>
                <a:sym typeface="Lato"/>
              </a:rPr>
              <a:t>Environment Design Of Map 1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b="-12044" l="3100" r="0" t="0"/>
          <a:stretch/>
        </p:blipFill>
        <p:spPr>
          <a:xfrm>
            <a:off x="4466750" y="1585800"/>
            <a:ext cx="4389450" cy="28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725" y="1585800"/>
            <a:ext cx="2953375" cy="28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/>
          <p:nvPr>
            <p:ph type="title"/>
          </p:nvPr>
        </p:nvSpPr>
        <p:spPr>
          <a:xfrm>
            <a:off x="1177350" y="710975"/>
            <a:ext cx="55824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Lato"/>
                <a:ea typeface="Lato"/>
                <a:cs typeface="Lato"/>
                <a:sym typeface="Lato"/>
              </a:rPr>
              <a:t>Environment Design Of Map 2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25" y="1827700"/>
            <a:ext cx="3936726" cy="26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725" y="1637988"/>
            <a:ext cx="2798800" cy="30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35950"/>
            <a:ext cx="9144000" cy="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1264800" y="1644225"/>
            <a:ext cx="622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Unity is a cross-platform game engine developed by Unity Technologies, first announced and released in June 2005 at Apple Inc.'s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Worldwide Developers Conference as a Mac OS X-exclusive game engine. As of 2018, the engine had been extended to support more than 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platforms. The engine can be used to create three-dimensional, two-dimensional, virtual reality, and augmented reality games, as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simulations and other experiences.The engine has been adopted by industries outside video gaming, such as film, automotive,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architecture, engineering and construction.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Several major versions of Unity have been released since its launch. The latest stable version, 2019.2.14, was released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November 2019.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2979175" y="654375"/>
            <a:ext cx="4820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UNITY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875"/>
            <a:ext cx="8839198" cy="127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4709"/>
            <a:ext cx="6103494" cy="356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294" y="1424709"/>
            <a:ext cx="2583306" cy="2583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127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7109"/>
            <a:ext cx="8839198" cy="330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775" y="877025"/>
            <a:ext cx="4556980" cy="3509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4"/>
          <p:cNvSpPr txBox="1"/>
          <p:nvPr/>
        </p:nvSpPr>
        <p:spPr>
          <a:xfrm>
            <a:off x="1124275" y="654138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Object Oriented</a:t>
            </a:r>
            <a:r>
              <a:rPr lang="en-GB" sz="2000"/>
              <a:t> : C# is object oriented programming language. OOPs makes development and maintenance easier where as in Procedure-oriented programming language it is not easy to manage if code grows as project size grow.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/>
        </p:nvSpPr>
        <p:spPr>
          <a:xfrm>
            <a:off x="1321025" y="642450"/>
            <a:ext cx="3934800" cy="3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Lato"/>
                <a:ea typeface="Lato"/>
                <a:cs typeface="Lato"/>
                <a:sym typeface="Lato"/>
              </a:rPr>
              <a:t>Easy to learn </a:t>
            </a:r>
            <a:r>
              <a:rPr lang="en-GB" sz="2200">
                <a:latin typeface="Lato"/>
                <a:ea typeface="Lato"/>
                <a:cs typeface="Lato"/>
                <a:sym typeface="Lato"/>
              </a:rPr>
              <a:t>: C# is a simple language in the sense that it provides structured approach (to break the problem into parts), rich set of library functions, data types etc.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Speed : The compilation and execution time of C# language is fast.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825" y="728575"/>
            <a:ext cx="3583374" cy="275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/>
          <p:nvPr/>
        </p:nvSpPr>
        <p:spPr>
          <a:xfrm>
            <a:off x="1278850" y="67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Lato"/>
                <a:ea typeface="Lato"/>
                <a:cs typeface="Lato"/>
                <a:sym typeface="Lato"/>
              </a:rPr>
              <a:t>Structured Programming Language :</a:t>
            </a:r>
            <a:r>
              <a:rPr lang="en-GB" sz="2200">
                <a:latin typeface="Lato"/>
                <a:ea typeface="Lato"/>
                <a:cs typeface="Lato"/>
                <a:sym typeface="Lato"/>
              </a:rPr>
              <a:t> </a:t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C# is a structured programming language in the sense that we can break the program into parts using functions. So, it is easy to understand and modify.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25" y="780088"/>
            <a:ext cx="4560350" cy="39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/>
          <p:nvPr/>
        </p:nvSpPr>
        <p:spPr>
          <a:xfrm>
            <a:off x="1250750" y="729700"/>
            <a:ext cx="300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Lato"/>
                <a:ea typeface="Lato"/>
                <a:cs typeface="Lato"/>
                <a:sym typeface="Lato"/>
              </a:rPr>
              <a:t>Compiler Used :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1306975" y="1559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Visual Studio</a:t>
            </a:r>
            <a:r>
              <a:rPr lang="en-GB" sz="2200"/>
              <a:t> : Visual Studio extensively supports Unity and it’s scripts. It provides an excellent environment where developers can code and debug their scripts. </a:t>
            </a:r>
            <a:endParaRPr sz="2200"/>
          </a:p>
        </p:txBody>
      </p:sp>
      <p:pic>
        <p:nvPicPr>
          <p:cNvPr id="454" name="Google Shape;4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50" y="1066950"/>
            <a:ext cx="4532227" cy="34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/>
          <p:nvPr/>
        </p:nvSpPr>
        <p:spPr>
          <a:xfrm>
            <a:off x="1236675" y="674575"/>
            <a:ext cx="62538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Lato"/>
                <a:ea typeface="Lato"/>
                <a:cs typeface="Lato"/>
                <a:sym typeface="Lato"/>
              </a:rPr>
              <a:t>Basic Structure of Every Unity Script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775" y="1431125"/>
            <a:ext cx="4639776" cy="35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/>
        </p:nvSpPr>
        <p:spPr>
          <a:xfrm>
            <a:off x="1325700" y="702650"/>
            <a:ext cx="6492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Lato"/>
                <a:ea typeface="Lato"/>
                <a:cs typeface="Lato"/>
                <a:sym typeface="Lato"/>
              </a:rPr>
              <a:t>Sample Script for Moving an Object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1461550" y="1517750"/>
            <a:ext cx="40896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using UnityEngine;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public class PlayerController : MonoBehaviour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Rigidbody rb;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public float speed = 10.0f;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void Start ()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rb = GetComponent&lt;Rigidbody&gt;();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void Update ()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if (Input.GetKey(KeyCode.RightArrow)){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rb.velocity = transform.right * speed;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}}}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0"/>
          <p:cNvSpPr txBox="1"/>
          <p:nvPr>
            <p:ph idx="4294967295" type="subTitle"/>
          </p:nvPr>
        </p:nvSpPr>
        <p:spPr>
          <a:xfrm>
            <a:off x="1297500" y="633900"/>
            <a:ext cx="54468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Sound Effects</a:t>
            </a:r>
            <a:endParaRPr b="1" sz="2400"/>
          </a:p>
        </p:txBody>
      </p:sp>
      <p:sp>
        <p:nvSpPr>
          <p:cNvPr id="472" name="Google Shape;472;p40"/>
          <p:cNvSpPr txBox="1"/>
          <p:nvPr>
            <p:ph idx="1" type="body"/>
          </p:nvPr>
        </p:nvSpPr>
        <p:spPr>
          <a:xfrm>
            <a:off x="1134600" y="1325375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Audio is quite an interesting concept to cover, not only in game design but when studying its nature in general. The way it's perceived depends on a lot of factors, which have to be taken into account when you're trying to control or use it.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Perception of audio generally involves the position of the source and how fast it's moving if it's moving at all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In Unity, the </a:t>
            </a:r>
            <a:r>
              <a:rPr b="1" lang="en-GB">
                <a:solidFill>
                  <a:srgbClr val="000000"/>
                </a:solidFill>
              </a:rPr>
              <a:t>positioning of a source of audio</a:t>
            </a:r>
            <a:r>
              <a:rPr lang="en-GB">
                <a:solidFill>
                  <a:srgbClr val="000000"/>
                </a:solidFill>
              </a:rPr>
              <a:t> is important to characterize its source.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We deal with 2 main components related to Audio in Unity, they are: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4545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Audio Listener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2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AutoNum type="arabicPeriod"/>
            </a:pPr>
            <a:r>
              <a:rPr b="1" lang="en-GB">
                <a:solidFill>
                  <a:srgbClr val="000000"/>
                </a:solidFill>
              </a:rPr>
              <a:t>Audio Source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idx="1" type="body"/>
          </p:nvPr>
        </p:nvSpPr>
        <p:spPr>
          <a:xfrm>
            <a:off x="1469675" y="47690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2250">
                <a:solidFill>
                  <a:srgbClr val="000000"/>
                </a:solidFill>
              </a:rPr>
              <a:t>Audio Listener</a:t>
            </a:r>
            <a:endParaRPr b="1" sz="22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</a:rPr>
              <a:t>This is a component that's automatically attached to the main camera every time you create a scene. It doesn't have any properties, since its only job is to act as the </a:t>
            </a:r>
            <a:r>
              <a:rPr b="1" lang="en-GB" sz="1200">
                <a:solidFill>
                  <a:srgbClr val="000000"/>
                </a:solidFill>
              </a:rPr>
              <a:t>point of perception</a:t>
            </a:r>
            <a:r>
              <a:rPr lang="en-GB" sz="1200">
                <a:solidFill>
                  <a:srgbClr val="000000"/>
                </a:solidFill>
              </a:rPr>
              <a:t>. Leaving the Audio Listener as it is, is recommended.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8" name="Google Shape;4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325" y="2571750"/>
            <a:ext cx="52387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&amp; Overview: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297500" y="1447000"/>
            <a:ext cx="7038900" cy="30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 game played by electronically manipulating images produced by a computer program on a monitor or other display. - </a:t>
            </a:r>
            <a:r>
              <a:rPr i="1" lang="en-GB"/>
              <a:t>Oxford Dictionary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Purpose: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Entertainment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Challenging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 Awareness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Aspects: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Mechanics of a Game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 Graphic Designing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Scope: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Horror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 Excitement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/>
        </p:nvSpPr>
        <p:spPr>
          <a:xfrm>
            <a:off x="1231075" y="589500"/>
            <a:ext cx="7432200" cy="42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This is the component that's actually responsible for playing the sound. In common development practice, it's generally a good idea to make an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empty gameObject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to act as the Audio Source and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make it a child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when you're dealing with large, complex structures, so you have a clear idea of where the Audio Source is.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The Audio Source component has quite a few properties which we can tinker around with. This includes its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pitch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panning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spatial blending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(We'll get to that later), and if you open the </a:t>
            </a:r>
            <a:r>
              <a:rPr i="1" lang="en-GB" sz="1200">
                <a:latin typeface="Lato"/>
                <a:ea typeface="Lato"/>
                <a:cs typeface="Lato"/>
                <a:sym typeface="Lato"/>
              </a:rPr>
              <a:t>3D Sound Settings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, you will find options for adding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Doppler Effects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volume rolloffs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What interests us the most here is the </a:t>
            </a:r>
            <a:r>
              <a:rPr b="1" lang="en-GB" sz="1200">
                <a:latin typeface="Lato"/>
                <a:ea typeface="Lato"/>
                <a:cs typeface="Lato"/>
                <a:sym typeface="Lato"/>
              </a:rPr>
              <a:t>Audio Clip</a:t>
            </a:r>
            <a:r>
              <a:rPr lang="en-GB" sz="1200">
                <a:latin typeface="Lato"/>
                <a:ea typeface="Lato"/>
                <a:cs typeface="Lato"/>
                <a:sym typeface="Lato"/>
              </a:rPr>
              <a:t> slot, however. That's where the sound effect to be played goes. Unity supports quite a few common sound formats, including .mp3 and .ogg etc.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2"/>
          <p:cNvSpPr txBox="1"/>
          <p:nvPr>
            <p:ph idx="1" type="body"/>
          </p:nvPr>
        </p:nvSpPr>
        <p:spPr>
          <a:xfrm>
            <a:off x="1285125" y="695875"/>
            <a:ext cx="54468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Audio Source</a:t>
            </a:r>
            <a:endParaRPr b="1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reating audio source as an invisible gameObject"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475" y="336450"/>
            <a:ext cx="4413675" cy="44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6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/>
        </p:nvSpPr>
        <p:spPr>
          <a:xfrm>
            <a:off x="1025875" y="269675"/>
            <a:ext cx="8038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Lato"/>
                <a:ea typeface="Lato"/>
                <a:cs typeface="Lato"/>
                <a:sym typeface="Lato"/>
              </a:rPr>
              <a:t>To create a new Audio Source: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Import our audio files into our Unity Project. These are now Audio Clips.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Go to GameObject and click Create Empty from the menu.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With the new GameObject selected in the inspector, click Add Component.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We can search for Audio Source and select this. An Audio Source will be attached to the GameObject in the inspector.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Assign our AudioClip to the Audio Source.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Once we have our Audio Source set up correctly, there are two ways to trigger sounds from a script: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The first method to achieve this would be to not have an Audio Clip Variable at all, but instead attach an Audio Source component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to your GameObject (or to the pickup object), and drag the Audio Clip into that Audio Source Component. You could then trigger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the sound by calling audio.Play(); from a script on the same object.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The second method to achieve this is would be to trigger the sound by calling AudioSource.PlayClipAtPoint(); This will play the sound at the position of the player object that this script is placed on in the 3D world.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"/>
          <p:cNvSpPr txBox="1"/>
          <p:nvPr/>
        </p:nvSpPr>
        <p:spPr>
          <a:xfrm>
            <a:off x="1213150" y="61975"/>
            <a:ext cx="9047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using UnityEngine;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using System.Collections;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public class CrashSound : MonoBehaviour {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public AudioClip crashSoft;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public AudioClip crashHard;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private AudioSource source;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private float lowPitchRange = .75F;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private float highPitchRange = 1.5F;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private float velToVol = .2F;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private float velocityClipSplit = 10F;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1462500" y="3223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void Awake () {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    source = GetComponent&lt;AudioSource&gt;();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 }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  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 txBox="1"/>
          <p:nvPr>
            <p:ph type="title"/>
          </p:nvPr>
        </p:nvSpPr>
        <p:spPr>
          <a:xfrm>
            <a:off x="1303800" y="198300"/>
            <a:ext cx="6516900" cy="43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void OnCollisionEnter (Collision coll)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{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source.pitch = Random.Range (lowPitchRange,highPitchRange);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float hitVol = coll.relativeVelocity.magnitude * velToVol;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if (coll.relativeVelocity.magnitude &lt; velocityClipSplit)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source.PlayOneShot(crashSoft,hitVol);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else 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        source.PlayOneShot(crashHard,hitVol);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 }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b="0"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</a:t>
            </a:r>
            <a:endParaRPr/>
          </a:p>
        </p:txBody>
      </p:sp>
      <p:sp>
        <p:nvSpPr>
          <p:cNvPr id="516" name="Google Shape;516;p48"/>
          <p:cNvSpPr txBox="1"/>
          <p:nvPr/>
        </p:nvSpPr>
        <p:spPr>
          <a:xfrm>
            <a:off x="1303800" y="1321000"/>
            <a:ext cx="7465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 write tests, we use Unity’s Test Runner. The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Test Runner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lets you run tests and see if they pass. To open the Unity Test Runner, choose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Window ▸ General ▸ Test Runner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673" y="2176125"/>
            <a:ext cx="4621125" cy="2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"/>
          <p:cNvSpPr txBox="1"/>
          <p:nvPr/>
        </p:nvSpPr>
        <p:spPr>
          <a:xfrm>
            <a:off x="1419375" y="351325"/>
            <a:ext cx="73218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After the Test Runner opens as a new window, you can make life easier by clicking the Test Runner window and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dragging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it next to your Scene window.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3" name="Google Shape;5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75" y="1515725"/>
            <a:ext cx="5548376" cy="32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>
            <p:ph type="title"/>
          </p:nvPr>
        </p:nvSpPr>
        <p:spPr>
          <a:xfrm>
            <a:off x="1360000" y="421600"/>
            <a:ext cx="34305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 Up NUnit and Test Folders</a:t>
            </a:r>
            <a:endParaRPr sz="17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 txBox="1"/>
          <p:nvPr/>
        </p:nvSpPr>
        <p:spPr>
          <a:xfrm>
            <a:off x="267000" y="1545850"/>
            <a:ext cx="843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Test Runner is the unit testing feature provided by Unity — but it utilizes the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NUnit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framework. In order to run tests, we  first need to create a test folder to hold our test classes.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8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In the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window, select the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RW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folder. Look at the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Test Runner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window and make sure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PlayMode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is selected.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8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Click the button which says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Create PlayMode Test Assembly Folder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. We  will see a new folder appear just under the RW folder. The default name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Tests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is fine, so we can press </a:t>
            </a:r>
            <a:r>
              <a:rPr b="1"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Enter</a:t>
            </a:r>
            <a:r>
              <a:rPr lang="en-GB" sz="13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to finalize the name.</a:t>
            </a:r>
            <a:endParaRPr sz="13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75" y="658325"/>
            <a:ext cx="6667500" cy="35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Plot &amp; Design </a:t>
            </a:r>
            <a:r>
              <a:rPr lang="en-GB">
                <a:solidFill>
                  <a:srgbClr val="000000"/>
                </a:solidFill>
              </a:rPr>
              <a:t>Aesthetics</a:t>
            </a:r>
            <a:r>
              <a:rPr lang="en-GB">
                <a:solidFill>
                  <a:srgbClr val="000000"/>
                </a:solidFill>
              </a:rPr>
              <a:t>: The Plot story plays a major role that shape the following tasks and assumptions. The first stage designing and then </a:t>
            </a:r>
            <a:r>
              <a:rPr lang="en-GB">
                <a:solidFill>
                  <a:srgbClr val="000000"/>
                </a:solidFill>
              </a:rPr>
              <a:t>graphically</a:t>
            </a:r>
            <a:r>
              <a:rPr lang="en-GB">
                <a:solidFill>
                  <a:srgbClr val="000000"/>
                </a:solidFill>
              </a:rPr>
              <a:t> implementing it using third party software, Maya Autodesk and Unity engine itself to create the map.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1297500" y="28652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2030400" y="28651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Sound design and implementation: This was a parallel step undertaken along with designing of assets and maps, depending on the assumptions with respect to the plot of the game.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1297500" y="38530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2030400" y="38530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Scripting &amp; Rendering: Coding of all the assets as well as the game mechanics were done in C#. The game was rendered in Unity Engine and further tested for optimicity and bugs.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p16"/>
          <p:cNvSpPr txBox="1"/>
          <p:nvPr/>
        </p:nvSpPr>
        <p:spPr>
          <a:xfrm>
            <a:off x="1454725" y="569575"/>
            <a:ext cx="55935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Problems Analysis: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type="title"/>
          </p:nvPr>
        </p:nvSpPr>
        <p:spPr>
          <a:xfrm>
            <a:off x="2329700" y="1961750"/>
            <a:ext cx="41487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THANK YOU 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Prolific Gamers.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Horror Games are used to psychologically simulate trauma to phobic patients for their treatment.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Regular people who are interested to </a:t>
            </a:r>
            <a:r>
              <a:rPr lang="en-GB" sz="1400"/>
              <a:t>discover</a:t>
            </a:r>
            <a:r>
              <a:rPr lang="en-GB" sz="1400"/>
              <a:t> new thing and try out obscure or rather unique genre of products.</a:t>
            </a:r>
            <a:endParaRPr sz="1400"/>
          </a:p>
        </p:txBody>
      </p:sp>
      <p:pic>
        <p:nvPicPr>
          <p:cNvPr descr="offset_comp_267026.jpg" id="308" name="Google Shape;308;p17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 rotWithShape="1">
          <a:blip r:embed="rId4">
            <a:alphaModFix/>
          </a:blip>
          <a:srcRect b="0" l="16727" r="16734" t="0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5">
            <a:alphaModFix/>
          </a:blip>
          <a:srcRect b="0" l="16727" r="16734" t="0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311" name="Google Shape;311;p1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1297500" y="673400"/>
            <a:ext cx="42306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Modelling and Design:</a:t>
            </a:r>
            <a:endParaRPr/>
          </a:p>
        </p:txBody>
      </p:sp>
      <p:sp>
        <p:nvSpPr>
          <p:cNvPr id="317" name="Google Shape;317;p18"/>
          <p:cNvSpPr txBox="1"/>
          <p:nvPr>
            <p:ph idx="2" type="body"/>
          </p:nvPr>
        </p:nvSpPr>
        <p:spPr>
          <a:xfrm>
            <a:off x="1297500" y="1477725"/>
            <a:ext cx="36768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Softwares Used: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Autodesk Maya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Autodesk 3D Max</a:t>
            </a:r>
            <a:endParaRPr sz="1400"/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75" y="979175"/>
            <a:ext cx="2971100" cy="20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00" y="3101425"/>
            <a:ext cx="36861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1297500" y="588275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Assets Created:</a:t>
            </a:r>
            <a:endParaRPr/>
          </a:p>
        </p:txBody>
      </p:sp>
      <p:sp>
        <p:nvSpPr>
          <p:cNvPr id="325" name="Google Shape;325;p19"/>
          <p:cNvSpPr txBox="1"/>
          <p:nvPr>
            <p:ph idx="2" type="body"/>
          </p:nvPr>
        </p:nvSpPr>
        <p:spPr>
          <a:xfrm>
            <a:off x="1297500" y="1210225"/>
            <a:ext cx="13368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The Villain:</a:t>
            </a:r>
            <a:endParaRPr sz="1800"/>
          </a:p>
        </p:txBody>
      </p:sp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075" y="1663825"/>
            <a:ext cx="6609859" cy="317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/>
          <p:nvPr>
            <p:ph idx="2" type="body"/>
          </p:nvPr>
        </p:nvSpPr>
        <p:spPr>
          <a:xfrm>
            <a:off x="1280000" y="979200"/>
            <a:ext cx="19380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Tower and Silos:</a:t>
            </a:r>
            <a:endParaRPr sz="1800"/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725" y="1562888"/>
            <a:ext cx="3037075" cy="32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875" y="1562888"/>
            <a:ext cx="4478324" cy="30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idx="2" type="body"/>
          </p:nvPr>
        </p:nvSpPr>
        <p:spPr>
          <a:xfrm>
            <a:off x="1233050" y="818300"/>
            <a:ext cx="2460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Random Items:</a:t>
            </a:r>
            <a:endParaRPr sz="1800"/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2825"/>
            <a:ext cx="46219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900" y="1586913"/>
            <a:ext cx="4064900" cy="280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